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65EE36-6DCB-222B-4A4B-5443AD1C3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B51A7-F22F-4163-BF69-E4C35525DBC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AFAB4-2320-8C03-99CE-6EAA014A8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D76E6-B7C0-A6BB-C53F-F78BE61E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5944A-9016-4907-9425-D812A89514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3806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9875A-DD17-8CD0-C98D-9135FF73C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744D-8CD1-4569-B797-6BFFF202C5B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F2E7D-6437-F873-B769-D3FE12472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50890-BD17-8408-D3AC-EF41F1C83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A4CF0-16A8-44AA-81BA-7CB3FEC42C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51382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AC90D-D877-60E0-7808-9D3BE8BEE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E52E3-E34D-417B-9816-C5E9772B8A5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3CE3A-5FC0-F859-9606-A19B240FC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CF7A7-6F52-B40E-DBED-CE88BB743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A4F78-C69D-454C-9D1F-72BCADD438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9679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6929B-1F6A-9AD9-3DDE-991198D0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692E2-661E-406D-BB6A-8ED4AE3AE6B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0A075-DC8E-307E-137B-66D82FB4C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F14EB-D00D-4616-BC59-AF709F461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C7101-D91A-404F-9672-42017AE1D9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6315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D2E3E-494E-0F0E-C6DA-72C7136EC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4609A-FF15-4D29-BE77-588F3022C5F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E8416-566A-6F20-9D9C-EEC50AEF6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AD6D4-931B-4309-F8FD-825EE3253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C7EB2-0844-4CC8-B7A3-545E41699D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3810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C6D381-29C7-EA58-9D5C-20529537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3FC16-FF52-4927-9E46-AA5215714CE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1719CC-8784-07C9-2E1E-44E7A82C1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BCEEF9-C6E9-8848-C8F2-1C91C7801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F72BC-8277-4AFF-8ECB-2DA750B1B8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37007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EC0934B-4093-7854-E136-B5CDDDE8B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CC5BA-3854-47B7-9919-1C2DC4851D2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545696E-B4C0-A571-B4CF-8B778523A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C0CF613-C5BE-6602-9D62-02E7702B6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9BCED-9390-4937-89D5-0D77FA4BE1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67197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A15524-FB77-A4F8-22C4-ED0CD3AB3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79B3-16FE-49B2-ADB2-B696FBC526B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2A94EB-5573-EFDC-E5B4-BB89A62DD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4B3630A-E06A-F60F-A064-436100798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71571-9E1B-416E-9289-8BE3DE3766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823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59BCBC6-FD1E-42FF-18A4-74C43515F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474BC-6A6B-42E2-9228-FDA03231AD8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550D8AE-C75D-05A0-121B-7CAE717DA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4179929-6D27-B611-0160-DEFD69B57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A9959-2382-43C2-AB1D-1A2E255ED0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508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DBE569-CAE1-BD47-F338-84862DE51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B96B2-6A36-41F2-A5D4-1963F8DE581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CA6233-985E-7363-1993-8F5D3F434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05BC8B9-75B9-D98A-55FE-0328F9EE3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4ABE9-AA53-4C41-B0DD-20EC37A049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58478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F6A511-4C77-C6E9-6112-9D3618A25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3DB92-7B80-4F6B-A068-2809A79682E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672842-86E2-30EA-E9AC-E897B3C62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AC342E-2412-D8B3-2C59-4B3CE5B28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0BB78-6D45-4AA6-A304-88A47A6BE1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0538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E2C0EC2-46EC-5528-C7E1-C6CBF53737E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A5D97F-254B-DAA7-8BE5-0CBC226FD3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9DE0AF-1227-D412-73F5-B863FAD92D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C4AA3E-D9B9-4A9E-AFBE-394D8E725D2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E43FC-3336-C0AA-B1C0-D720682D9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A1FB0-1656-0E75-BA8F-DE9D4A98D2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FD953C-F209-4744-AF80-06297F0BCC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7777D03D-7BBD-CA63-CD29-F97BFBDCC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8" y="1268413"/>
            <a:ext cx="11017250" cy="4370387"/>
          </a:xfrm>
        </p:spPr>
        <p:txBody>
          <a:bodyPr/>
          <a:lstStyle/>
          <a:p>
            <a:pPr eaLnBrk="1" hangingPunct="1"/>
            <a:r>
              <a:rPr lang="en-AU" altLang="en-US" sz="240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When wondrous words my Lord would say,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That I unto His mind may reach,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chooses out a lowly way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robes His thoughts in childlike speech.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063484BA-DE6E-FB3F-DF3F-8D8B1BE7DE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620713"/>
            <a:ext cx="10298112" cy="5018087"/>
          </a:xfrm>
        </p:spPr>
        <p:txBody>
          <a:bodyPr/>
          <a:lstStyle/>
          <a:p>
            <a:pPr eaLnBrk="1" hangingPunct="1"/>
            <a:endParaRPr lang="en-AU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condescend to be my friend,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me.</a:t>
            </a:r>
          </a:p>
          <a:p>
            <a:pPr eaLnBrk="1" hangingPunct="1"/>
            <a:endParaRPr lang="en-AU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2AB840C1-5AA5-3A1C-D558-7912E53D43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125538"/>
            <a:ext cx="10872787" cy="4175125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2.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voice divine, those accents dear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languished for, yet had not heard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Till Jesus came with message clear,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brought to me the living Word.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CA8A8A76-6B4A-D602-825B-E29B624F06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620713"/>
            <a:ext cx="10369550" cy="5018087"/>
          </a:xfrm>
        </p:spPr>
        <p:txBody>
          <a:bodyPr/>
          <a:lstStyle/>
          <a:p>
            <a:pPr eaLnBrk="1" hangingPunct="1"/>
            <a:endParaRPr lang="en-AU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condescend to be my friend,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me.</a:t>
            </a:r>
          </a:p>
          <a:p>
            <a:pPr eaLnBrk="1" hangingPunct="1"/>
            <a:endParaRPr lang="en-AU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FF07966C-C311-1D31-BF03-D49088947C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1268413"/>
            <a:ext cx="10872788" cy="4032250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3.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Nor could I see my maker's face,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Veiled from my sight His far abode,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Till Christ made known the Father's grace,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shared with men their heavy load.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5E5D661E-2CF4-0AF2-D368-4D2CB86D94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1052513"/>
            <a:ext cx="10656888" cy="4586287"/>
          </a:xfrm>
        </p:spPr>
        <p:txBody>
          <a:bodyPr/>
          <a:lstStyle/>
          <a:p>
            <a:pPr eaLnBrk="1" hangingPunct="1"/>
            <a:endParaRPr lang="en-AU" altLang="en-US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condescend to be my friend,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me.</a:t>
            </a: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23A0C99E-FB98-BEA9-7736-611993D1ED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988" y="1125538"/>
            <a:ext cx="11376025" cy="4513262"/>
          </a:xfrm>
        </p:spPr>
        <p:txBody>
          <a:bodyPr/>
          <a:lstStyle/>
          <a:p>
            <a:pPr eaLnBrk="1" hangingPunct="1"/>
            <a:r>
              <a:rPr lang="en-AU" altLang="en-US" sz="2400">
                <a:solidFill>
                  <a:schemeClr val="bg1"/>
                </a:solidFill>
              </a:rPr>
              <a:t>Verse 4.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vision clear! O voice divine!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Dear Son of God and Son of Man!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Let all Thy gifts of grace be mine;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Complete in me Thy perfect plan.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27F0E4F1-B364-E328-CA3C-FB4445A2B3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052513"/>
            <a:ext cx="10153650" cy="4586287"/>
          </a:xfrm>
        </p:spPr>
        <p:txBody>
          <a:bodyPr/>
          <a:lstStyle/>
          <a:p>
            <a:pPr eaLnBrk="1" hangingPunct="1"/>
            <a:endParaRPr lang="en-AU" altLang="en-US" sz="400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condescend to be my friend,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right down to me.</a:t>
            </a:r>
          </a:p>
          <a:p>
            <a:pPr eaLnBrk="1" hangingPunct="1"/>
            <a:endParaRPr lang="en-AU" altLang="en-US" sz="4000">
              <a:solidFill>
                <a:schemeClr val="bg1"/>
              </a:solidFill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B7D5245-5537-E1A1-4C46-1DCDE01BF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5805487"/>
            <a:ext cx="60960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CCLI Song # 3642979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Albert </a:t>
            </a:r>
            <a:r>
              <a:rPr lang="en-AU" altLang="en-US" sz="1000" dirty="0" err="1">
                <a:solidFill>
                  <a:schemeClr val="bg1"/>
                </a:solidFill>
                <a:latin typeface="akagi_probook"/>
              </a:rPr>
              <a:t>Orsborn</a:t>
            </a:r>
            <a:endParaRPr lang="en-AU" altLang="en-US" sz="1000" dirty="0">
              <a:solidFill>
                <a:schemeClr val="bg1"/>
              </a:solidFill>
              <a:latin typeface="akagi_probook"/>
            </a:endParaRPr>
          </a:p>
          <a:p>
            <a:pPr eaLnBrk="1" hangingPunct="1">
              <a:spcBef>
                <a:spcPct val="0"/>
              </a:spcBef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© Salvationist Publishing &amp; Supplies Ltd. (Admin. by </a:t>
            </a:r>
            <a:r>
              <a:rPr lang="en-AU" altLang="en-US" sz="1000" dirty="0" err="1">
                <a:solidFill>
                  <a:schemeClr val="bg1"/>
                </a:solidFill>
                <a:latin typeface="akagi_probook"/>
              </a:rPr>
              <a:t>CopyCare</a:t>
            </a: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altLang="en-US" sz="100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00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000" i="1" dirty="0">
              <a:solidFill>
                <a:schemeClr val="bg1"/>
              </a:solidFill>
              <a:latin typeface="akagi_probook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294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157 When Wondrous Words My Lord Would Say</dc:title>
  <dc:creator>ITS</dc:creator>
  <cp:lastModifiedBy>Narelle Wheaton</cp:lastModifiedBy>
  <cp:revision>3</cp:revision>
  <dcterms:created xsi:type="dcterms:W3CDTF">2017-06-12T07:54:58Z</dcterms:created>
  <dcterms:modified xsi:type="dcterms:W3CDTF">2023-06-08T04:26:12Z</dcterms:modified>
</cp:coreProperties>
</file>